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5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nyi Shen" userId="c45f212b-5789-4129-bf03-1592b57bd5dd" providerId="ADAL" clId="{51091544-AAA5-4458-80F0-3C2F04EE6A44}"/>
    <pc:docChg chg="undo custSel addSld modSld">
      <pc:chgData name="Xinyi Shen" userId="c45f212b-5789-4129-bf03-1592b57bd5dd" providerId="ADAL" clId="{51091544-AAA5-4458-80F0-3C2F04EE6A44}" dt="2023-03-10T10:26:56.250" v="238" actId="20577"/>
      <pc:docMkLst>
        <pc:docMk/>
      </pc:docMkLst>
      <pc:sldChg chg="addSp delSp modSp new mod">
        <pc:chgData name="Xinyi Shen" userId="c45f212b-5789-4129-bf03-1592b57bd5dd" providerId="ADAL" clId="{51091544-AAA5-4458-80F0-3C2F04EE6A44}" dt="2023-03-09T20:50:35.146" v="218" actId="20577"/>
        <pc:sldMkLst>
          <pc:docMk/>
          <pc:sldMk cId="1350950004" sldId="256"/>
        </pc:sldMkLst>
        <pc:spChg chg="del">
          <ac:chgData name="Xinyi Shen" userId="c45f212b-5789-4129-bf03-1592b57bd5dd" providerId="ADAL" clId="{51091544-AAA5-4458-80F0-3C2F04EE6A44}" dt="2023-03-09T19:49:04.219" v="1" actId="478"/>
          <ac:spMkLst>
            <pc:docMk/>
            <pc:sldMk cId="1350950004" sldId="256"/>
            <ac:spMk id="2" creationId="{62654550-4798-8348-6198-0DB36A2707FF}"/>
          </ac:spMkLst>
        </pc:spChg>
        <pc:spChg chg="del">
          <ac:chgData name="Xinyi Shen" userId="c45f212b-5789-4129-bf03-1592b57bd5dd" providerId="ADAL" clId="{51091544-AAA5-4458-80F0-3C2F04EE6A44}" dt="2023-03-09T19:49:06.787" v="2" actId="478"/>
          <ac:spMkLst>
            <pc:docMk/>
            <pc:sldMk cId="1350950004" sldId="256"/>
            <ac:spMk id="3" creationId="{8409F49D-F279-F2A7-AEEB-97342B03FB30}"/>
          </ac:spMkLst>
        </pc:spChg>
        <pc:graphicFrameChg chg="add mod modGraphic">
          <ac:chgData name="Xinyi Shen" userId="c45f212b-5789-4129-bf03-1592b57bd5dd" providerId="ADAL" clId="{51091544-AAA5-4458-80F0-3C2F04EE6A44}" dt="2023-03-09T20:50:35.146" v="218" actId="20577"/>
          <ac:graphicFrameMkLst>
            <pc:docMk/>
            <pc:sldMk cId="1350950004" sldId="256"/>
            <ac:graphicFrameMk id="4" creationId="{6A6ECAE0-79DF-FCAC-6677-F4DA554962DA}"/>
          </ac:graphicFrameMkLst>
        </pc:graphicFrameChg>
        <pc:graphicFrameChg chg="add del mod">
          <ac:chgData name="Xinyi Shen" userId="c45f212b-5789-4129-bf03-1592b57bd5dd" providerId="ADAL" clId="{51091544-AAA5-4458-80F0-3C2F04EE6A44}" dt="2023-03-09T20:00:16.494" v="149"/>
          <ac:graphicFrameMkLst>
            <pc:docMk/>
            <pc:sldMk cId="1350950004" sldId="256"/>
            <ac:graphicFrameMk id="5" creationId="{FB277DC5-6444-4475-F0C7-4AE135CB0772}"/>
          </ac:graphicFrameMkLst>
        </pc:graphicFrameChg>
        <pc:graphicFrameChg chg="add del mod">
          <ac:chgData name="Xinyi Shen" userId="c45f212b-5789-4129-bf03-1592b57bd5dd" providerId="ADAL" clId="{51091544-AAA5-4458-80F0-3C2F04EE6A44}" dt="2023-03-09T20:02:01.265" v="179"/>
          <ac:graphicFrameMkLst>
            <pc:docMk/>
            <pc:sldMk cId="1350950004" sldId="256"/>
            <ac:graphicFrameMk id="6" creationId="{5577304F-FC58-F721-9EA8-EAAF284F485F}"/>
          </ac:graphicFrameMkLst>
        </pc:graphicFrameChg>
      </pc:sldChg>
      <pc:sldChg chg="addSp delSp modSp new mod">
        <pc:chgData name="Xinyi Shen" userId="c45f212b-5789-4129-bf03-1592b57bd5dd" providerId="ADAL" clId="{51091544-AAA5-4458-80F0-3C2F04EE6A44}" dt="2023-03-10T10:26:56.250" v="238" actId="20577"/>
        <pc:sldMkLst>
          <pc:docMk/>
          <pc:sldMk cId="3057991996" sldId="257"/>
        </pc:sldMkLst>
        <pc:spChg chg="del">
          <ac:chgData name="Xinyi Shen" userId="c45f212b-5789-4129-bf03-1592b57bd5dd" providerId="ADAL" clId="{51091544-AAA5-4458-80F0-3C2F04EE6A44}" dt="2023-03-10T10:23:15.610" v="220" actId="478"/>
          <ac:spMkLst>
            <pc:docMk/>
            <pc:sldMk cId="3057991996" sldId="257"/>
            <ac:spMk id="2" creationId="{4411BF4C-C69F-1623-0E90-BDDE4E2BF4A0}"/>
          </ac:spMkLst>
        </pc:spChg>
        <pc:spChg chg="del">
          <ac:chgData name="Xinyi Shen" userId="c45f212b-5789-4129-bf03-1592b57bd5dd" providerId="ADAL" clId="{51091544-AAA5-4458-80F0-3C2F04EE6A44}" dt="2023-03-10T10:23:18.072" v="221" actId="478"/>
          <ac:spMkLst>
            <pc:docMk/>
            <pc:sldMk cId="3057991996" sldId="257"/>
            <ac:spMk id="3" creationId="{A49766C5-1ABB-C1A4-EC9E-EB69D725C262}"/>
          </ac:spMkLst>
        </pc:spChg>
        <pc:graphicFrameChg chg="add mod modGraphic">
          <ac:chgData name="Xinyi Shen" userId="c45f212b-5789-4129-bf03-1592b57bd5dd" providerId="ADAL" clId="{51091544-AAA5-4458-80F0-3C2F04EE6A44}" dt="2023-03-10T10:26:56.250" v="238" actId="20577"/>
          <ac:graphicFrameMkLst>
            <pc:docMk/>
            <pc:sldMk cId="3057991996" sldId="257"/>
            <ac:graphicFrameMk id="4" creationId="{5A7ECC49-8901-BA29-F6ED-44EFC15235D0}"/>
          </ac:graphicFrameMkLst>
        </pc:graphicFrameChg>
      </pc:sldChg>
    </pc:docChg>
  </pc:docChgLst>
  <pc:docChgLst>
    <pc:chgData name="Xinyi Shen" userId="c45f212b-5789-4129-bf03-1592b57bd5dd" providerId="ADAL" clId="{FFF8D5B1-2BB1-459F-B020-846CCEA4B85D}"/>
    <pc:docChg chg="modSld">
      <pc:chgData name="Xinyi Shen" userId="c45f212b-5789-4129-bf03-1592b57bd5dd" providerId="ADAL" clId="{FFF8D5B1-2BB1-459F-B020-846CCEA4B85D}" dt="2023-03-26T00:31:43.661" v="3" actId="20577"/>
      <pc:docMkLst>
        <pc:docMk/>
      </pc:docMkLst>
      <pc:sldChg chg="modSp">
        <pc:chgData name="Xinyi Shen" userId="c45f212b-5789-4129-bf03-1592b57bd5dd" providerId="ADAL" clId="{FFF8D5B1-2BB1-459F-B020-846CCEA4B85D}" dt="2023-03-26T00:31:43.661" v="3" actId="20577"/>
        <pc:sldMkLst>
          <pc:docMk/>
          <pc:sldMk cId="3057991996" sldId="257"/>
        </pc:sldMkLst>
        <pc:graphicFrameChg chg="modGraphic">
          <ac:chgData name="Xinyi Shen" userId="c45f212b-5789-4129-bf03-1592b57bd5dd" providerId="ADAL" clId="{FFF8D5B1-2BB1-459F-B020-846CCEA4B85D}" dt="2023-03-26T00:31:43.661" v="3" actId="20577"/>
          <ac:graphicFrameMkLst>
            <pc:docMk/>
            <pc:sldMk cId="3057991996" sldId="257"/>
            <ac:graphicFrameMk id="4" creationId="{5A7ECC49-8901-BA29-F6ED-44EFC15235D0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049A9-E452-A8C3-607A-87B66AA4DB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FCBC60-4B21-F1E7-18FE-00647111B2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B7F752-2229-00D2-1771-30D6CC6A1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63A8-1366-4742-B76C-0F050E2D117B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DE53E0-B45F-C12C-C879-ECC0C7658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190E31-0C7E-166D-056E-4E3F1A697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76A9D-2B6E-46A3-A9A6-959B8FDD7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243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C20C4-87E5-667F-46AE-5B2430D72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6A0BC6-D0BD-8CE5-65C9-7418D1144B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385533-C614-E061-B42B-E2C9EA627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63A8-1366-4742-B76C-0F050E2D117B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6AE308-AF4A-6256-6C9B-CEBFC2670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06332D-0787-AE70-28CB-A3DC807D3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76A9D-2B6E-46A3-A9A6-959B8FDD7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953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B7091A-237E-05BC-A0E8-BD93F7B7F4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2C35B-C1E5-DF5D-305F-7EC086D5CB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FD4E58-B4B1-8497-F773-A031B5D9A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63A8-1366-4742-B76C-0F050E2D117B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F02D86-EDC9-90B6-D1B4-747D4A487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6EA7D8-3A07-B8FC-C65B-5BAA7B994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76A9D-2B6E-46A3-A9A6-959B8FDD7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21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71162-7E3E-BE75-94AB-27116DB34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4E6B1C-BF02-A3EC-2D9A-D71FED86EA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E6726-D27C-F840-94C2-5DD2A5600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63A8-1366-4742-B76C-0F050E2D117B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320244-0E8D-ADCA-E3C7-5EA2C9EF6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F36DC-2FB4-853B-8420-7825AD069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76A9D-2B6E-46A3-A9A6-959B8FDD7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16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8F5EA-3C75-6C3A-CCCC-2B635483E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D9BCD3-D20E-7E8C-A6F2-5D590CE83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035EB1-13D6-9797-3F21-51429541E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63A8-1366-4742-B76C-0F050E2D117B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FADC7A-8403-B454-0F42-B7A74F60A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E52513-4B2A-B263-8276-9574BE099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76A9D-2B6E-46A3-A9A6-959B8FDD7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155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95236-E9A9-78E8-A334-1F50E17E6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E80BA-8F68-0B97-B6C5-A7A2266245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4BF3AC-12D3-6A33-DB41-A18E115F5C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82638B-E402-9676-71BC-BE6FD399E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63A8-1366-4742-B76C-0F050E2D117B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344132-42CF-BF6C-A345-DC39D93BB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D53DEC-47F0-A4A0-D85F-431E931C1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76A9D-2B6E-46A3-A9A6-959B8FDD7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39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3414D-82FE-0122-7FC4-B4C5E683C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59AEA9-82AE-07B0-8DF6-794D79BA2D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2F7220-3CC7-3686-FF96-0D2C6DECCB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A44310-6973-E1FE-B795-2DC5773CF3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B6ECB5-FF95-01E2-0C8B-D753345107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C2B45E-5195-B8EC-C765-1FC041C67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63A8-1366-4742-B76C-0F050E2D117B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C7529C-56ED-CD1B-9445-110C29048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512917-1C60-9A24-49D3-84E032AE8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76A9D-2B6E-46A3-A9A6-959B8FDD7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344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7455D-7C82-D23B-98F4-39A17B3E8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C869B3-A371-B39F-B4A9-379207532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63A8-1366-4742-B76C-0F050E2D117B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53A385-0E19-678D-435E-97DD8A2B8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3783CA-D2F9-26A6-2476-A2845D61E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76A9D-2B6E-46A3-A9A6-959B8FDD7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721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42A7B5-163A-57D1-08A8-BA9AC2316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63A8-1366-4742-B76C-0F050E2D117B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703080-ACC0-8CFA-2B2F-6E9433C5F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346F17-9F72-62D1-E95A-A52FE7E69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76A9D-2B6E-46A3-A9A6-959B8FDD7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594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F3313-E227-4CA0-4EF9-50147E7BD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188B7D-6C4E-EDDA-9410-A9178A003A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3B958D-301F-435A-3A18-642BB04685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3A577-F02B-78BB-84D7-8140804ED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63A8-1366-4742-B76C-0F050E2D117B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7A9EF5-5D5D-19D4-DA8D-4F607D4CE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14B079-1C0F-B31B-4890-2108847B0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76A9D-2B6E-46A3-A9A6-959B8FDD7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504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82529-C522-8461-561E-A4FC2DC4A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CB63A7-B942-10FA-D479-2228DE12E4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3068EF-A836-2A67-D55B-8631BC34E8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BFBECA-A01D-FF80-CE20-2D168AE6A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E63A8-1366-4742-B76C-0F050E2D117B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42D656-C802-9D69-E457-F08768962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F1A2CC-BBD7-1BF9-C155-E8AC180B8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76A9D-2B6E-46A3-A9A6-959B8FDD7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408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4A3BFD-B80C-BB5B-3103-77A79ADE7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07B92A-C6A2-6774-2F95-4B860C1992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B2CE6-9DFF-DD7C-0C62-17478C6E0C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E63A8-1366-4742-B76C-0F050E2D117B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34F1F0-C306-EA2F-04E5-9FB4170291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E8AF98-4F3E-4AE9-0FE9-E5309F31E7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76A9D-2B6E-46A3-A9A6-959B8FDD79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681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A6ECAE0-79DF-FCAC-6677-F4DA554962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217727"/>
              </p:ext>
            </p:extLst>
          </p:nvPr>
        </p:nvGraphicFramePr>
        <p:xfrm>
          <a:off x="3443833" y="1024276"/>
          <a:ext cx="5499276" cy="354079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31013">
                  <a:extLst>
                    <a:ext uri="{9D8B030D-6E8A-4147-A177-3AD203B41FA5}">
                      <a16:colId xmlns:a16="http://schemas.microsoft.com/office/drawing/2014/main" val="3270385705"/>
                    </a:ext>
                  </a:extLst>
                </a:gridCol>
                <a:gridCol w="692676">
                  <a:extLst>
                    <a:ext uri="{9D8B030D-6E8A-4147-A177-3AD203B41FA5}">
                      <a16:colId xmlns:a16="http://schemas.microsoft.com/office/drawing/2014/main" val="3727694004"/>
                    </a:ext>
                  </a:extLst>
                </a:gridCol>
                <a:gridCol w="892723">
                  <a:extLst>
                    <a:ext uri="{9D8B030D-6E8A-4147-A177-3AD203B41FA5}">
                      <a16:colId xmlns:a16="http://schemas.microsoft.com/office/drawing/2014/main" val="371632324"/>
                    </a:ext>
                  </a:extLst>
                </a:gridCol>
                <a:gridCol w="648134">
                  <a:extLst>
                    <a:ext uri="{9D8B030D-6E8A-4147-A177-3AD203B41FA5}">
                      <a16:colId xmlns:a16="http://schemas.microsoft.com/office/drawing/2014/main" val="3811257693"/>
                    </a:ext>
                  </a:extLst>
                </a:gridCol>
                <a:gridCol w="648134">
                  <a:extLst>
                    <a:ext uri="{9D8B030D-6E8A-4147-A177-3AD203B41FA5}">
                      <a16:colId xmlns:a16="http://schemas.microsoft.com/office/drawing/2014/main" val="3312736306"/>
                    </a:ext>
                  </a:extLst>
                </a:gridCol>
                <a:gridCol w="1586596">
                  <a:extLst>
                    <a:ext uri="{9D8B030D-6E8A-4147-A177-3AD203B41FA5}">
                      <a16:colId xmlns:a16="http://schemas.microsoft.com/office/drawing/2014/main" val="2250009213"/>
                    </a:ext>
                  </a:extLst>
                </a:gridCol>
              </a:tblGrid>
              <a:tr h="5815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 Name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Pb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(at. %)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(at. %)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(at. %)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(at. %)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I:Br:Cl ratio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(%)</a:t>
                      </a: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4476474"/>
                  </a:ext>
                </a:extLst>
              </a:tr>
              <a:tr h="7494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Control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 1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88623" marR="88623" marT="44626" marB="44626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3.151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5.702</a:t>
                      </a: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3.746</a:t>
                      </a: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60.4: 39.6: 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7613219"/>
                  </a:ext>
                </a:extLst>
              </a:tr>
              <a:tr h="7481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Control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 2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88623" marR="88623" marT="44626" marB="44626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3.124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5.679</a:t>
                      </a:r>
                    </a:p>
                  </a:txBody>
                  <a:tcPr marL="6350" marR="6350" marT="635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3.744</a:t>
                      </a:r>
                    </a:p>
                  </a:txBody>
                  <a:tcPr marL="6350" marR="6350" marT="635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60.3: 39.7: 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1188078"/>
                  </a:ext>
                </a:extLst>
              </a:tr>
              <a:tr h="7204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MACl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Sample 1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88623" marR="88623" marT="44626" marB="44626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3.108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5.553</a:t>
                      </a:r>
                    </a:p>
                  </a:txBody>
                  <a:tcPr marL="6350" marR="6350" marT="635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3.692</a:t>
                      </a:r>
                    </a:p>
                  </a:txBody>
                  <a:tcPr marL="6350" marR="6350" marT="635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0.084</a:t>
                      </a:r>
                    </a:p>
                  </a:txBody>
                  <a:tcPr marL="6350" marR="6350" marT="635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59.5: 39.6: 0.9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4485123"/>
                  </a:ext>
                </a:extLst>
              </a:tr>
              <a:tr h="74121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MACl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Sample 2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88623" marR="88623" marT="44626" marB="44626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3.097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5.586</a:t>
                      </a:r>
                    </a:p>
                  </a:txBody>
                  <a:tcPr marL="6350" marR="6350" marT="635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3.681</a:t>
                      </a:r>
                    </a:p>
                  </a:txBody>
                  <a:tcPr marL="6350" marR="6350" marT="635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0.083</a:t>
                      </a:r>
                    </a:p>
                  </a:txBody>
                  <a:tcPr marL="6350" marR="6350" marT="635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59.7: 39.4: 0.9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09007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950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A7ECC49-8901-BA29-F6ED-44EFC15235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96050"/>
              </p:ext>
            </p:extLst>
          </p:nvPr>
        </p:nvGraphicFramePr>
        <p:xfrm>
          <a:off x="3443833" y="1024276"/>
          <a:ext cx="5499276" cy="354079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31013">
                  <a:extLst>
                    <a:ext uri="{9D8B030D-6E8A-4147-A177-3AD203B41FA5}">
                      <a16:colId xmlns:a16="http://schemas.microsoft.com/office/drawing/2014/main" val="3270385705"/>
                    </a:ext>
                  </a:extLst>
                </a:gridCol>
                <a:gridCol w="692676">
                  <a:extLst>
                    <a:ext uri="{9D8B030D-6E8A-4147-A177-3AD203B41FA5}">
                      <a16:colId xmlns:a16="http://schemas.microsoft.com/office/drawing/2014/main" val="3727694004"/>
                    </a:ext>
                  </a:extLst>
                </a:gridCol>
                <a:gridCol w="892723">
                  <a:extLst>
                    <a:ext uri="{9D8B030D-6E8A-4147-A177-3AD203B41FA5}">
                      <a16:colId xmlns:a16="http://schemas.microsoft.com/office/drawing/2014/main" val="371632324"/>
                    </a:ext>
                  </a:extLst>
                </a:gridCol>
                <a:gridCol w="648134">
                  <a:extLst>
                    <a:ext uri="{9D8B030D-6E8A-4147-A177-3AD203B41FA5}">
                      <a16:colId xmlns:a16="http://schemas.microsoft.com/office/drawing/2014/main" val="3811257693"/>
                    </a:ext>
                  </a:extLst>
                </a:gridCol>
                <a:gridCol w="648134">
                  <a:extLst>
                    <a:ext uri="{9D8B030D-6E8A-4147-A177-3AD203B41FA5}">
                      <a16:colId xmlns:a16="http://schemas.microsoft.com/office/drawing/2014/main" val="3312736306"/>
                    </a:ext>
                  </a:extLst>
                </a:gridCol>
                <a:gridCol w="1586596">
                  <a:extLst>
                    <a:ext uri="{9D8B030D-6E8A-4147-A177-3AD203B41FA5}">
                      <a16:colId xmlns:a16="http://schemas.microsoft.com/office/drawing/2014/main" val="2250009213"/>
                    </a:ext>
                  </a:extLst>
                </a:gridCol>
              </a:tblGrid>
              <a:tr h="58157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 Name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Pb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(at. %)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(at. %)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(at. %)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(at. %)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4167" marR="74167" marT="37083" marB="3708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I:Br:Cl ratio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(%)</a:t>
                      </a:r>
                    </a:p>
                  </a:txBody>
                  <a:tcPr marL="74167" marR="74167" marT="37083" marB="3708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4476474"/>
                  </a:ext>
                </a:extLst>
              </a:tr>
              <a:tr h="7494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Control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 1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88623" marR="88623" marT="44626" marB="44626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3.151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6.345</a:t>
                      </a: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3.756</a:t>
                      </a: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62.8:37.2:0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7613219"/>
                  </a:ext>
                </a:extLst>
              </a:tr>
              <a:tr h="7481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Control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 2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88623" marR="88623" marT="44626" marB="44626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3.124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6.322</a:t>
                      </a:r>
                    </a:p>
                  </a:txBody>
                  <a:tcPr marL="6350" marR="6350" marT="635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3.754</a:t>
                      </a:r>
                    </a:p>
                  </a:txBody>
                  <a:tcPr marL="6350" marR="6350" marT="635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62.7:37.3:0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1188078"/>
                  </a:ext>
                </a:extLst>
              </a:tr>
              <a:tr h="7204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MACl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Sample 1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88623" marR="88623" marT="44626" marB="44626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3.108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6.196</a:t>
                      </a:r>
                    </a:p>
                  </a:txBody>
                  <a:tcPr marL="6350" marR="6350" marT="635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3.702</a:t>
                      </a:r>
                    </a:p>
                  </a:txBody>
                  <a:tcPr marL="6350" marR="6350" marT="635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0.084</a:t>
                      </a:r>
                    </a:p>
                  </a:txBody>
                  <a:tcPr marL="6350" marR="6350" marT="635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62.1:37.1:0.8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4485123"/>
                  </a:ext>
                </a:extLst>
              </a:tr>
              <a:tr h="74121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MACl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Sample 2</a:t>
                      </a:r>
                      <a:endParaRPr lang="en-GB" sz="1100" b="1" dirty="0"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88623" marR="88623" marT="44626" marB="44626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3.097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6.229</a:t>
                      </a:r>
                    </a:p>
                  </a:txBody>
                  <a:tcPr marL="6350" marR="6350" marT="635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3.691</a:t>
                      </a:r>
                    </a:p>
                  </a:txBody>
                  <a:tcPr marL="6350" marR="6350" marT="6350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0.083</a:t>
                      </a:r>
                    </a:p>
                  </a:txBody>
                  <a:tcPr marL="6350" marR="6350" marT="635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62.3:36.9:0.8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09007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7991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138</Words>
  <Application>Microsoft Office PowerPoint</Application>
  <PresentationFormat>Widescreen</PresentationFormat>
  <Paragraphs>78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DengXian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2</cp:revision>
  <dcterms:created xsi:type="dcterms:W3CDTF">2023-03-09T19:47:37Z</dcterms:created>
  <dcterms:modified xsi:type="dcterms:W3CDTF">2023-03-26T00:41:42Z</dcterms:modified>
</cp:coreProperties>
</file>